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141" d="100"/>
          <a:sy n="141" d="100"/>
        </p:scale>
        <p:origin x="800" y="17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7611A-98CB-0744-A67D-4357EA04D4B8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EAEBD-2B92-4342-A366-11C7F911A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17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5EAEBD-2B92-4342-A366-11C7F911A8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94460"/>
            <a:ext cx="6400800" cy="971550"/>
          </a:xfrm>
        </p:spPr>
        <p:txBody>
          <a:bodyPr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100834"/>
            <a:ext cx="9144000" cy="69951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5715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6781"/>
            <a:ext cx="1295400" cy="3238500"/>
          </a:xfrm>
        </p:spPr>
        <p:txBody>
          <a:bodyPr vert="eaVert"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14400"/>
            <a:ext cx="5181600" cy="3200401"/>
          </a:xfrm>
        </p:spPr>
        <p:txBody>
          <a:bodyPr vert="eaVert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8800"/>
            <a:ext cx="6400800" cy="2286001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013347"/>
            <a:ext cx="9144000" cy="699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557701"/>
            <a:ext cx="6248400" cy="1092280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127760"/>
            <a:ext cx="6248400" cy="1175147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013347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1828800"/>
            <a:ext cx="3124200" cy="234315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1828800"/>
            <a:ext cx="3124200" cy="234315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114550"/>
            <a:ext cx="3124200" cy="20574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114550"/>
            <a:ext cx="3124200" cy="20574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771651"/>
            <a:ext cx="3125788" cy="338504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769364"/>
            <a:ext cx="3127375" cy="336042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213866"/>
            <a:ext cx="9144000" cy="69951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2" y="1257300"/>
            <a:ext cx="2819399" cy="44958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2" y="1706880"/>
            <a:ext cx="2819399" cy="217932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257300"/>
            <a:ext cx="3276600" cy="2628900"/>
          </a:xfrm>
        </p:spPr>
        <p:txBody>
          <a:bodyPr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385316"/>
            <a:ext cx="3090672" cy="2318004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257300"/>
            <a:ext cx="2819400" cy="44958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428750"/>
            <a:ext cx="2971800" cy="222885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707642"/>
            <a:ext cx="2819400" cy="21564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971550"/>
            <a:ext cx="6400800" cy="51435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43050"/>
            <a:ext cx="6400800" cy="2571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4767263"/>
            <a:ext cx="2133600" cy="27384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94A480F-DB02-5E44-A0C7-B4507186CE3C}" type="datetimeFigureOut">
              <a:rPr lang="en-US" smtClean="0"/>
              <a:t>11/12/18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4767263"/>
            <a:ext cx="3200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4773168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4ED3918D-3390-2F46-A7B7-EF9117E28B7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azaarofistanbul.com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ANAYILDIZ TEKSTIL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21216"/>
                </a:solidFill>
              </a:rPr>
              <a:t>2017-2018 UNDERWEAR - PAJAMAS COLLECTION</a:t>
            </a:r>
          </a:p>
          <a:p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3363075"/>
            <a:ext cx="6400800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ClrTx/>
              <a:buFont typeface="Wingdings" pitchFamily="2" charset="2"/>
              <a:buNone/>
              <a:defRPr sz="2000" i="1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2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Tx/>
              <a:buFont typeface="Arial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www.anayildiz.com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257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World gentleman club</a:t>
            </a:r>
          </a:p>
        </p:txBody>
      </p:sp>
      <p:pic>
        <p:nvPicPr>
          <p:cNvPr id="5" name="Picture 4" descr="atlet 3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6" y="1693430"/>
            <a:ext cx="2050466" cy="2628000"/>
          </a:xfrm>
          <a:prstGeom prst="rect">
            <a:avLst/>
          </a:prstGeom>
        </p:spPr>
      </p:pic>
      <p:pic>
        <p:nvPicPr>
          <p:cNvPr id="6" name="Picture 5" descr="1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74" y="1695000"/>
            <a:ext cx="1776528" cy="262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22032" y="1811029"/>
            <a:ext cx="337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Code:3001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2032" y="3845018"/>
            <a:ext cx="337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Code:3001C</a:t>
            </a:r>
          </a:p>
        </p:txBody>
      </p:sp>
      <p:sp>
        <p:nvSpPr>
          <p:cNvPr id="10" name="TextBox 9"/>
          <p:cNvSpPr txBox="1"/>
          <p:nvPr/>
        </p:nvSpPr>
        <p:spPr>
          <a:xfrm rot="18930888">
            <a:off x="3731949" y="2359352"/>
            <a:ext cx="219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Size: M-L-XL-XXL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22032" y="3297703"/>
            <a:ext cx="3376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Colours</a:t>
            </a:r>
            <a:r>
              <a:rPr lang="en-US" b="1" dirty="0"/>
              <a:t>: Black-Grey-</a:t>
            </a:r>
            <a:r>
              <a:rPr lang="en-US" b="1" dirty="0" err="1"/>
              <a:t>D.Grey</a:t>
            </a:r>
            <a:r>
              <a:rPr lang="en-US" b="1" dirty="0"/>
              <a:t>-</a:t>
            </a:r>
            <a:r>
              <a:rPr lang="en-US" b="1" dirty="0" err="1"/>
              <a:t>D.Blue</a:t>
            </a:r>
            <a:r>
              <a:rPr lang="en-US" b="1" dirty="0"/>
              <a:t>-Brown-</a:t>
            </a:r>
            <a:r>
              <a:rPr lang="en-US" b="1" dirty="0" err="1"/>
              <a:t>L.Brown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40174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WORLD GENTLEMAN CLUB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%100 Cotton Rib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920754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Grey-White-Black</a:t>
            </a:r>
          </a:p>
        </p:txBody>
      </p:sp>
      <p:pic>
        <p:nvPicPr>
          <p:cNvPr id="2" name="Picture 1" descr="Penye Atle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21" y="1713446"/>
            <a:ext cx="1945101" cy="2628000"/>
          </a:xfrm>
          <a:prstGeom prst="rect">
            <a:avLst/>
          </a:prstGeom>
        </p:spPr>
      </p:pic>
      <p:pic>
        <p:nvPicPr>
          <p:cNvPr id="3" name="Picture 2" descr="Penye Ribana Sıfır Kol Sıfır Yak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44" y="1677446"/>
            <a:ext cx="1971000" cy="2628000"/>
          </a:xfrm>
          <a:prstGeom prst="rect">
            <a:avLst/>
          </a:prstGeom>
        </p:spPr>
      </p:pic>
      <p:pic>
        <p:nvPicPr>
          <p:cNvPr id="4" name="Picture 3" descr="Penye Sporcu Atleti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5" y="1785446"/>
            <a:ext cx="155555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05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WORLD GENTLEMAN CLUB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%100 Single Jersey Cotton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920754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Single Packaging</a:t>
            </a:r>
          </a:p>
        </p:txBody>
      </p:sp>
      <p:pic>
        <p:nvPicPr>
          <p:cNvPr id="5" name="Picture 4" descr="Penye Fanil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334" y="1696743"/>
            <a:ext cx="1971000" cy="2628000"/>
          </a:xfrm>
          <a:prstGeom prst="rect">
            <a:avLst/>
          </a:prstGeom>
        </p:spPr>
      </p:pic>
      <p:pic>
        <p:nvPicPr>
          <p:cNvPr id="6" name="Picture 5" descr="Penye Sıfır Yak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8" y="1696743"/>
            <a:ext cx="1971000" cy="2628000"/>
          </a:xfrm>
          <a:prstGeom prst="rect">
            <a:avLst/>
          </a:prstGeom>
        </p:spPr>
      </p:pic>
      <p:pic>
        <p:nvPicPr>
          <p:cNvPr id="7" name="Picture 6" descr="v yaka 300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47" y="1749256"/>
            <a:ext cx="177519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2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3009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3010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WORLD GENTLEMAN CLUB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%100 American Cotton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920754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Quality</a:t>
            </a:r>
          </a:p>
        </p:txBody>
      </p:sp>
      <p:pic>
        <p:nvPicPr>
          <p:cNvPr id="2" name="Picture 1" descr="Penye Sıfır Kol V Ya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98" y="1677447"/>
            <a:ext cx="1971000" cy="2628000"/>
          </a:xfrm>
          <a:prstGeom prst="rect">
            <a:avLst/>
          </a:prstGeom>
        </p:spPr>
      </p:pic>
      <p:pic>
        <p:nvPicPr>
          <p:cNvPr id="3" name="Picture 2" descr="Penye Arajantin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187" y="1785447"/>
            <a:ext cx="1656000" cy="2484000"/>
          </a:xfrm>
          <a:prstGeom prst="rect">
            <a:avLst/>
          </a:prstGeom>
        </p:spPr>
      </p:pic>
      <p:pic>
        <p:nvPicPr>
          <p:cNvPr id="4" name="Picture 3" descr="Erkek Sili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51" y="1641447"/>
            <a:ext cx="1942093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92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World gentleman club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2032" y="1811029"/>
            <a:ext cx="337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Code:3011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2032" y="3845018"/>
            <a:ext cx="337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Code:3012</a:t>
            </a:r>
          </a:p>
        </p:txBody>
      </p:sp>
      <p:sp>
        <p:nvSpPr>
          <p:cNvPr id="10" name="TextBox 9"/>
          <p:cNvSpPr txBox="1"/>
          <p:nvPr/>
        </p:nvSpPr>
        <p:spPr>
          <a:xfrm rot="19748010">
            <a:off x="2822618" y="3202561"/>
            <a:ext cx="229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Size: </a:t>
            </a:r>
            <a:r>
              <a:rPr lang="en-US" dirty="0"/>
              <a:t>L-XL-XXL</a:t>
            </a:r>
          </a:p>
        </p:txBody>
      </p:sp>
      <p:pic>
        <p:nvPicPr>
          <p:cNvPr id="3" name="Picture 2" descr="sevim-siyah-thermal-erkek-iclik-uzun-don-4869-1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74" y="1643820"/>
            <a:ext cx="1752000" cy="2628000"/>
          </a:xfrm>
          <a:prstGeom prst="rect">
            <a:avLst/>
          </a:prstGeom>
        </p:spPr>
      </p:pic>
      <p:pic>
        <p:nvPicPr>
          <p:cNvPr id="4" name="Picture 3" descr="erkek-siyah-uzun-kollu-fani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91" y="1695000"/>
            <a:ext cx="1749085" cy="262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703470">
            <a:off x="4148884" y="2787939"/>
            <a:ext cx="2887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Colour</a:t>
            </a:r>
            <a:r>
              <a:rPr lang="en-US" b="1" dirty="0"/>
              <a:t>: </a:t>
            </a:r>
            <a:r>
              <a:rPr lang="en-US" dirty="0"/>
              <a:t>Black-Grey-White</a:t>
            </a:r>
          </a:p>
        </p:txBody>
      </p:sp>
    </p:spTree>
    <p:extLst>
      <p:ext uri="{BB962C8B-B14F-4D97-AF65-F5344CB8AC3E}">
        <p14:creationId xmlns:p14="http://schemas.microsoft.com/office/powerpoint/2010/main" val="126719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dist"/>
            <a:r>
              <a:rPr lang="en-US" sz="2200" dirty="0"/>
              <a:t>DIVA DELUXE ISTANBUL COLLECTION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482" y="1323610"/>
            <a:ext cx="1120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Code:101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64249" y="1323610"/>
            <a:ext cx="12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Code:101C</a:t>
            </a:r>
          </a:p>
        </p:txBody>
      </p:sp>
      <p:sp>
        <p:nvSpPr>
          <p:cNvPr id="11" name="TextBox 10"/>
          <p:cNvSpPr txBox="1"/>
          <p:nvPr/>
        </p:nvSpPr>
        <p:spPr>
          <a:xfrm rot="5400000">
            <a:off x="2305949" y="2775839"/>
            <a:ext cx="2921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Colours</a:t>
            </a:r>
            <a:r>
              <a:rPr lang="en-US" b="1" dirty="0"/>
              <a:t>: </a:t>
            </a:r>
            <a:r>
              <a:rPr lang="en-US" dirty="0"/>
              <a:t>Black-Grey-White</a:t>
            </a:r>
          </a:p>
        </p:txBody>
      </p:sp>
      <p:pic>
        <p:nvPicPr>
          <p:cNvPr id="3" name="Picture 2" descr="3001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65" y="1740698"/>
            <a:ext cx="4163168" cy="2628000"/>
          </a:xfrm>
          <a:prstGeom prst="rect">
            <a:avLst/>
          </a:prstGeom>
        </p:spPr>
      </p:pic>
      <p:pic>
        <p:nvPicPr>
          <p:cNvPr id="4" name="Picture 3" descr="Penye Atlet 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82" y="1692942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21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DIVA DELUXE ISTANBUL COLLECTION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%100 Combed Cotton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761671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Best Quality of ISTANBUL</a:t>
            </a:r>
          </a:p>
        </p:txBody>
      </p:sp>
      <p:pic>
        <p:nvPicPr>
          <p:cNvPr id="6" name="Picture 5" descr="Penye Arajanti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5" y="1677447"/>
            <a:ext cx="1752000" cy="2628000"/>
          </a:xfrm>
          <a:prstGeom prst="rect">
            <a:avLst/>
          </a:prstGeom>
        </p:spPr>
      </p:pic>
      <p:pic>
        <p:nvPicPr>
          <p:cNvPr id="7" name="Picture 6" descr="Penye Boxer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77" y="1759767"/>
            <a:ext cx="1632000" cy="2448000"/>
          </a:xfrm>
          <a:prstGeom prst="rect">
            <a:avLst/>
          </a:prstGeom>
        </p:spPr>
      </p:pic>
      <p:pic>
        <p:nvPicPr>
          <p:cNvPr id="14" name="Picture 13" descr="dagi-penye-fanila-306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374" y="1635265"/>
            <a:ext cx="197100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65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DIVA DELUXE ISTANBUL COLLECTION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Feel Best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761671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Especially For You</a:t>
            </a:r>
          </a:p>
        </p:txBody>
      </p:sp>
      <p:pic>
        <p:nvPicPr>
          <p:cNvPr id="3" name="Picture 2" descr="Penye V Yaka 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388" y="1759767"/>
            <a:ext cx="1890000" cy="2520000"/>
          </a:xfrm>
          <a:prstGeom prst="rect">
            <a:avLst/>
          </a:prstGeom>
        </p:spPr>
      </p:pic>
      <p:pic>
        <p:nvPicPr>
          <p:cNvPr id="5" name="Picture 4" descr="6400-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9" y="1746311"/>
            <a:ext cx="1971493" cy="2628000"/>
          </a:xfrm>
          <a:prstGeom prst="rect">
            <a:avLst/>
          </a:prstGeom>
        </p:spPr>
      </p:pic>
      <p:pic>
        <p:nvPicPr>
          <p:cNvPr id="15" name="Picture 14" descr="Penye Likralı Box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978" y="1677447"/>
            <a:ext cx="1816322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00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DIVA DELUXE ISTANBUL COLLECTION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Black-Grey-White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761671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%100 Combed Cotton Rib</a:t>
            </a:r>
          </a:p>
        </p:txBody>
      </p:sp>
      <p:pic>
        <p:nvPicPr>
          <p:cNvPr id="6" name="Picture 5" descr="Penye Sporcu Atl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415" y="1771526"/>
            <a:ext cx="1698750" cy="2520000"/>
          </a:xfrm>
          <a:prstGeom prst="rect">
            <a:avLst/>
          </a:prstGeom>
        </p:spPr>
      </p:pic>
      <p:pic>
        <p:nvPicPr>
          <p:cNvPr id="7" name="Picture 6" descr="Penye Ribana Atl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1" y="1677447"/>
            <a:ext cx="1971000" cy="2628000"/>
          </a:xfrm>
          <a:prstGeom prst="rect">
            <a:avLst/>
          </a:prstGeom>
        </p:spPr>
      </p:pic>
      <p:pic>
        <p:nvPicPr>
          <p:cNvPr id="14" name="Picture 13" descr="Sıfırkol Sıfır Yak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270" y="1677447"/>
            <a:ext cx="1984140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64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B12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B11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DIVA DELUXE ISTANBUL COLLECTION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Feel Relax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769365"/>
            <a:ext cx="28559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/>
              <a:t>Arabic Traditional Underwear</a:t>
            </a:r>
          </a:p>
        </p:txBody>
      </p:sp>
      <p:pic>
        <p:nvPicPr>
          <p:cNvPr id="2" name="Picture 1" descr="Sıfır Kol V Ya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43" y="1677447"/>
            <a:ext cx="1984140" cy="2628000"/>
          </a:xfrm>
          <a:prstGeom prst="rect">
            <a:avLst/>
          </a:prstGeom>
        </p:spPr>
      </p:pic>
      <p:pic>
        <p:nvPicPr>
          <p:cNvPr id="3" name="Picture 2" descr="DSC_00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64" y="1785447"/>
            <a:ext cx="1681826" cy="2520000"/>
          </a:xfrm>
          <a:prstGeom prst="rect">
            <a:avLst/>
          </a:prstGeom>
        </p:spPr>
      </p:pic>
      <p:pic>
        <p:nvPicPr>
          <p:cNvPr id="4" name="Picture 3" descr="DSC_006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57" y="1677447"/>
            <a:ext cx="1753904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42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kek Atlet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44" y="1710309"/>
            <a:ext cx="1991643" cy="2640916"/>
          </a:xfrm>
          <a:prstGeom prst="rect">
            <a:avLst/>
          </a:prstGeom>
        </p:spPr>
      </p:pic>
      <p:pic>
        <p:nvPicPr>
          <p:cNvPr id="6" name="Picture 5" descr="Erkek Silip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588" y="1898946"/>
            <a:ext cx="1991824" cy="2304000"/>
          </a:xfrm>
          <a:prstGeom prst="rect">
            <a:avLst/>
          </a:prstGeom>
        </p:spPr>
      </p:pic>
      <p:pic>
        <p:nvPicPr>
          <p:cNvPr id="7" name="Picture 6" descr="Erkek Paçalı Kü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58" y="1710309"/>
            <a:ext cx="2016000" cy="2608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ANAYILDIZ TEKSTIL</a:t>
            </a:r>
          </a:p>
        </p:txBody>
      </p:sp>
    </p:spTree>
    <p:extLst>
      <p:ext uri="{BB962C8B-B14F-4D97-AF65-F5344CB8AC3E}">
        <p14:creationId xmlns:p14="http://schemas.microsoft.com/office/powerpoint/2010/main" val="3703129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KIds</a:t>
            </a:r>
            <a:r>
              <a:rPr lang="en-US" dirty="0"/>
              <a:t> club </a:t>
            </a:r>
            <a:r>
              <a:rPr lang="en-US" dirty="0" err="1"/>
              <a:t>collectIon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22032" y="1811029"/>
            <a:ext cx="337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Code:8001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22032" y="3845018"/>
            <a:ext cx="337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Code:8002</a:t>
            </a:r>
          </a:p>
        </p:txBody>
      </p:sp>
      <p:sp>
        <p:nvSpPr>
          <p:cNvPr id="10" name="TextBox 9"/>
          <p:cNvSpPr txBox="1"/>
          <p:nvPr/>
        </p:nvSpPr>
        <p:spPr>
          <a:xfrm rot="19748010">
            <a:off x="2727239" y="2857073"/>
            <a:ext cx="3641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Age Range: 3-4/11-12</a:t>
            </a:r>
          </a:p>
        </p:txBody>
      </p:sp>
      <p:pic>
        <p:nvPicPr>
          <p:cNvPr id="5" name="Picture 4" descr="Çocuk Si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476" y="1693430"/>
            <a:ext cx="1752000" cy="2628000"/>
          </a:xfrm>
          <a:prstGeom prst="rect">
            <a:avLst/>
          </a:prstGeom>
        </p:spPr>
      </p:pic>
      <p:pic>
        <p:nvPicPr>
          <p:cNvPr id="11" name="Picture 10" descr="Erkek Çocuk Atl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05" y="1693430"/>
            <a:ext cx="1874686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983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8003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8004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8006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KIDS CLUB COLLECTION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 Your Precious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769365"/>
            <a:ext cx="285594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 err="1"/>
              <a:t>Colour</a:t>
            </a:r>
            <a:r>
              <a:rPr lang="en-US" sz="1700" dirty="0"/>
              <a:t>: Black-Grey-White</a:t>
            </a:r>
          </a:p>
        </p:txBody>
      </p:sp>
      <p:pic>
        <p:nvPicPr>
          <p:cNvPr id="5" name="Picture 4" descr="Çocuk Fani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1677447"/>
            <a:ext cx="1752000" cy="2628000"/>
          </a:xfrm>
          <a:prstGeom prst="rect">
            <a:avLst/>
          </a:prstGeom>
        </p:spPr>
      </p:pic>
      <p:pic>
        <p:nvPicPr>
          <p:cNvPr id="6" name="Picture 5" descr="İp Askılı Kız Atleti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544" y="1785447"/>
            <a:ext cx="1730738" cy="2520000"/>
          </a:xfrm>
          <a:prstGeom prst="rect">
            <a:avLst/>
          </a:prstGeom>
        </p:spPr>
      </p:pic>
      <p:pic>
        <p:nvPicPr>
          <p:cNvPr id="7" name="Picture 6" descr="oztasa37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93" y="1631739"/>
            <a:ext cx="1745188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881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AnayIldIz</a:t>
            </a:r>
            <a:r>
              <a:rPr lang="en-US" dirty="0"/>
              <a:t> </a:t>
            </a:r>
            <a:r>
              <a:rPr lang="en-US" dirty="0" err="1"/>
              <a:t>tekstIl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707642"/>
            <a:ext cx="2819400" cy="24671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Head Office: </a:t>
            </a:r>
            <a:r>
              <a:rPr lang="en-US" dirty="0" err="1"/>
              <a:t>Tarakçılar</a:t>
            </a:r>
            <a:r>
              <a:rPr lang="en-US" dirty="0"/>
              <a:t> </a:t>
            </a:r>
            <a:r>
              <a:rPr lang="en-US" dirty="0" err="1"/>
              <a:t>Caddesi</a:t>
            </a:r>
            <a:r>
              <a:rPr lang="en-US" dirty="0"/>
              <a:t> </a:t>
            </a:r>
            <a:r>
              <a:rPr lang="en-US" dirty="0" err="1"/>
              <a:t>Hamam</a:t>
            </a:r>
            <a:r>
              <a:rPr lang="en-US" dirty="0"/>
              <a:t> </a:t>
            </a:r>
            <a:r>
              <a:rPr lang="en-US" dirty="0" err="1"/>
              <a:t>Sokak</a:t>
            </a:r>
            <a:r>
              <a:rPr lang="en-US" dirty="0"/>
              <a:t> No:3 </a:t>
            </a:r>
          </a:p>
          <a:p>
            <a:r>
              <a:rPr lang="en-US" dirty="0" err="1"/>
              <a:t>Mahmutpasa-Fatih</a:t>
            </a:r>
            <a:r>
              <a:rPr lang="en-US" dirty="0"/>
              <a:t>/ISTANBUL</a:t>
            </a:r>
          </a:p>
          <a:p>
            <a:r>
              <a:rPr lang="en-US" dirty="0"/>
              <a:t>Factory: </a:t>
            </a:r>
            <a:r>
              <a:rPr lang="en-US" dirty="0" err="1"/>
              <a:t>Kavaklı</a:t>
            </a:r>
            <a:r>
              <a:rPr lang="en-US" dirty="0"/>
              <a:t> </a:t>
            </a:r>
            <a:r>
              <a:rPr lang="en-US" dirty="0" err="1"/>
              <a:t>Mahallesi</a:t>
            </a:r>
            <a:r>
              <a:rPr lang="en-US" dirty="0"/>
              <a:t> </a:t>
            </a:r>
            <a:r>
              <a:rPr lang="en-US" dirty="0" err="1"/>
              <a:t>Çizgi</a:t>
            </a:r>
            <a:r>
              <a:rPr lang="en-US" dirty="0"/>
              <a:t> </a:t>
            </a:r>
            <a:r>
              <a:rPr lang="en-US" dirty="0" err="1"/>
              <a:t>Sokak</a:t>
            </a:r>
            <a:r>
              <a:rPr lang="en-US" dirty="0"/>
              <a:t> No:4 </a:t>
            </a:r>
            <a:r>
              <a:rPr lang="en-US" dirty="0" err="1"/>
              <a:t>Silivri</a:t>
            </a:r>
            <a:r>
              <a:rPr lang="en-US" dirty="0"/>
              <a:t>/ISTANBUL</a:t>
            </a:r>
          </a:p>
          <a:p>
            <a:r>
              <a:rPr lang="en-US" dirty="0"/>
              <a:t>Tel: +90(212)5227020</a:t>
            </a:r>
          </a:p>
          <a:p>
            <a:r>
              <a:rPr lang="en-US" dirty="0"/>
              <a:t>Fax: +90(212)5285367</a:t>
            </a:r>
          </a:p>
          <a:p>
            <a:r>
              <a:rPr lang="en-US" dirty="0">
                <a:hlinkClick r:id="rId2"/>
              </a:rPr>
              <a:t>www.anayildiz.com</a:t>
            </a:r>
            <a:endParaRPr lang="en-US" dirty="0"/>
          </a:p>
          <a:p>
            <a:r>
              <a:rPr lang="en-US" dirty="0" err="1"/>
              <a:t>info@anayildiz.com</a:t>
            </a:r>
            <a:endParaRPr lang="en-US" dirty="0"/>
          </a:p>
          <a:p>
            <a:endParaRPr lang="en-US" dirty="0"/>
          </a:p>
        </p:txBody>
      </p:sp>
      <p:sp>
        <p:nvSpPr>
          <p:cNvPr id="6" name="Resim Yer Tutucusu 5">
            <a:extLst>
              <a:ext uri="{FF2B5EF4-FFF2-40B4-BE49-F238E27FC236}">
                <a16:creationId xmlns:a16="http://schemas.microsoft.com/office/drawing/2014/main" id="{CDCC19A6-FD5A-564A-8FED-AE9C694968C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</p:spTree>
    <p:extLst>
      <p:ext uri="{BB962C8B-B14F-4D97-AF65-F5344CB8AC3E}">
        <p14:creationId xmlns:p14="http://schemas.microsoft.com/office/powerpoint/2010/main" val="3882052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ANAYILDIZ TEKSTIL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39719" y="2057011"/>
            <a:ext cx="2826481" cy="338504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Code: 1004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704048" y="3316187"/>
            <a:ext cx="2204772" cy="336042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Code:1005</a:t>
            </a:r>
          </a:p>
        </p:txBody>
      </p:sp>
      <p:pic>
        <p:nvPicPr>
          <p:cNvPr id="9" name="Picture 8" descr="Penye Sıfır Yak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086" y="1647429"/>
            <a:ext cx="1911722" cy="2707383"/>
          </a:xfrm>
          <a:prstGeom prst="rect">
            <a:avLst/>
          </a:prstGeom>
        </p:spPr>
      </p:pic>
      <p:pic>
        <p:nvPicPr>
          <p:cNvPr id="10" name="Picture 9" descr="Penye Sıfır Yaka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61" y="1647429"/>
            <a:ext cx="1886684" cy="27073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8738699">
            <a:off x="3004340" y="2761920"/>
            <a:ext cx="285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SIZE: </a:t>
            </a:r>
            <a:r>
              <a:rPr lang="en-US" sz="2400" dirty="0"/>
              <a:t>M-L-XL-XXL</a:t>
            </a:r>
          </a:p>
        </p:txBody>
      </p:sp>
    </p:spTree>
    <p:extLst>
      <p:ext uri="{BB962C8B-B14F-4D97-AF65-F5344CB8AC3E}">
        <p14:creationId xmlns:p14="http://schemas.microsoft.com/office/powerpoint/2010/main" val="3664993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ANAYILDIZ TEKSTIL</a:t>
            </a:r>
          </a:p>
        </p:txBody>
      </p:sp>
      <p:pic>
        <p:nvPicPr>
          <p:cNvPr id="2" name="Picture 1" descr="Penye Atlet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35" y="1710309"/>
            <a:ext cx="1971746" cy="2664000"/>
          </a:xfrm>
          <a:prstGeom prst="rect">
            <a:avLst/>
          </a:prstGeom>
        </p:spPr>
      </p:pic>
      <p:pic>
        <p:nvPicPr>
          <p:cNvPr id="3" name="Picture 2" descr="10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59" y="1710309"/>
            <a:ext cx="1740314" cy="2563280"/>
          </a:xfrm>
          <a:prstGeom prst="rect">
            <a:avLst/>
          </a:prstGeom>
        </p:spPr>
      </p:pic>
      <p:pic>
        <p:nvPicPr>
          <p:cNvPr id="5" name="Picture 4" descr="01409065244-tutku-erkek-renkli-arjantinpacali-ku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138" y="1677447"/>
            <a:ext cx="2016000" cy="2696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Black-Grey-Brown-</a:t>
            </a:r>
            <a:r>
              <a:rPr lang="en-US" dirty="0" err="1"/>
              <a:t>D.Brown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920754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Khaki-</a:t>
            </a:r>
            <a:r>
              <a:rPr lang="en-US" dirty="0" err="1"/>
              <a:t>D.Blue</a:t>
            </a:r>
            <a:r>
              <a:rPr lang="en-US" dirty="0"/>
              <a:t>-</a:t>
            </a:r>
            <a:r>
              <a:rPr lang="en-US" dirty="0" err="1"/>
              <a:t>D.Grey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8243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1010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1011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ANAYILDIZ TEKSTIL</a:t>
            </a:r>
          </a:p>
        </p:txBody>
      </p:sp>
      <p:sp>
        <p:nvSpPr>
          <p:cNvPr id="12" name="TextBox 11"/>
          <p:cNvSpPr txBox="1"/>
          <p:nvPr/>
        </p:nvSpPr>
        <p:spPr>
          <a:xfrm rot="5400000">
            <a:off x="1704434" y="2920755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Black-Grey-Khaki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4373235" y="2920754"/>
            <a:ext cx="2855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Printed </a:t>
            </a:r>
            <a:r>
              <a:rPr lang="en-US" dirty="0" err="1"/>
              <a:t>Colours</a:t>
            </a:r>
            <a:endParaRPr lang="en-US" dirty="0"/>
          </a:p>
        </p:txBody>
      </p:sp>
      <p:pic>
        <p:nvPicPr>
          <p:cNvPr id="6" name="Picture 5" descr="10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67" y="1683955"/>
            <a:ext cx="1800000" cy="2602376"/>
          </a:xfrm>
          <a:prstGeom prst="rect">
            <a:avLst/>
          </a:prstGeom>
        </p:spPr>
      </p:pic>
      <p:pic>
        <p:nvPicPr>
          <p:cNvPr id="7" name="Picture 6" descr="fanila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53" y="1677446"/>
            <a:ext cx="1802117" cy="2664000"/>
          </a:xfrm>
          <a:prstGeom prst="rect">
            <a:avLst/>
          </a:prstGeom>
        </p:spPr>
      </p:pic>
      <p:pic>
        <p:nvPicPr>
          <p:cNvPr id="15" name="Picture 14" descr="penye boxer2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88" y="1641446"/>
            <a:ext cx="2016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ANAYILDIZ TEKSTIL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39719" y="2057011"/>
            <a:ext cx="2826481" cy="338504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Code: 1012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704048" y="3316187"/>
            <a:ext cx="2204772" cy="336042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Code:1014</a:t>
            </a:r>
          </a:p>
        </p:txBody>
      </p:sp>
      <p:sp>
        <p:nvSpPr>
          <p:cNvPr id="11" name="TextBox 10"/>
          <p:cNvSpPr txBox="1"/>
          <p:nvPr/>
        </p:nvSpPr>
        <p:spPr>
          <a:xfrm rot="18738699">
            <a:off x="3004340" y="2761920"/>
            <a:ext cx="285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SIZE: M-L-XL-XXL</a:t>
            </a:r>
          </a:p>
        </p:txBody>
      </p:sp>
      <p:pic>
        <p:nvPicPr>
          <p:cNvPr id="3" name="Picture 2" descr="1012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59" y="1693430"/>
            <a:ext cx="1908000" cy="2645985"/>
          </a:xfrm>
          <a:prstGeom prst="rect">
            <a:avLst/>
          </a:prstGeom>
        </p:spPr>
      </p:pic>
      <p:pic>
        <p:nvPicPr>
          <p:cNvPr id="8" name="Picture 7" descr="ip askı güpür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35" y="1622757"/>
            <a:ext cx="1944000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595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1016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ANAYILDIZ TEKSTIL</a:t>
            </a:r>
          </a:p>
        </p:txBody>
      </p:sp>
      <p:pic>
        <p:nvPicPr>
          <p:cNvPr id="2" name="Picture 1" descr="b610-sahinler-bayan-atlet-260x346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9" y="1666574"/>
            <a:ext cx="1980000" cy="2664000"/>
          </a:xfrm>
          <a:prstGeom prst="rect">
            <a:avLst/>
          </a:prstGeom>
        </p:spPr>
      </p:pic>
      <p:pic>
        <p:nvPicPr>
          <p:cNvPr id="3" name="Picture 2" descr="productimage-picture-berrak-2018-ribana-gupurlu-genis-askili-atlet-392jpg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965" y="1666574"/>
            <a:ext cx="1909649" cy="2664000"/>
          </a:xfrm>
          <a:prstGeom prst="rect">
            <a:avLst/>
          </a:prstGeom>
        </p:spPr>
      </p:pic>
      <p:pic>
        <p:nvPicPr>
          <p:cNvPr id="4" name="Picture 3" descr="101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692" y="1784173"/>
            <a:ext cx="2589446" cy="24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0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93886" y="1144397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1029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139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1030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057" y="1149031"/>
            <a:ext cx="1257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Code: 1032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3886" y="779699"/>
            <a:ext cx="696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ANAYILDIZ TEKSTIL</a:t>
            </a:r>
          </a:p>
        </p:txBody>
      </p:sp>
      <p:pic>
        <p:nvPicPr>
          <p:cNvPr id="3" name="Picture 2" descr="Çocuk Sil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68" y="1754497"/>
            <a:ext cx="1818863" cy="2420279"/>
          </a:xfrm>
          <a:prstGeom prst="rect">
            <a:avLst/>
          </a:prstGeom>
        </p:spPr>
      </p:pic>
      <p:pic>
        <p:nvPicPr>
          <p:cNvPr id="4" name="Picture 3" descr="1032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858" y="1669910"/>
            <a:ext cx="1944000" cy="2664000"/>
          </a:xfrm>
          <a:prstGeom prst="rect">
            <a:avLst/>
          </a:prstGeom>
        </p:spPr>
      </p:pic>
      <p:pic>
        <p:nvPicPr>
          <p:cNvPr id="5" name="Picture 4" descr="Çocuk Atl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49" y="1669910"/>
            <a:ext cx="1745188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79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ANAYILDIZ TEKSTIL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939719" y="2057011"/>
            <a:ext cx="2826481" cy="338504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Code: 1033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704048" y="3316187"/>
            <a:ext cx="2204772" cy="336042"/>
          </a:xfrm>
        </p:spPr>
        <p:txBody>
          <a:bodyPr>
            <a:noAutofit/>
          </a:bodyPr>
          <a:lstStyle/>
          <a:p>
            <a:pPr algn="r"/>
            <a:r>
              <a:rPr lang="en-US" dirty="0"/>
              <a:t>Code:1034</a:t>
            </a:r>
          </a:p>
        </p:txBody>
      </p:sp>
      <p:sp>
        <p:nvSpPr>
          <p:cNvPr id="11" name="TextBox 10"/>
          <p:cNvSpPr txBox="1"/>
          <p:nvPr/>
        </p:nvSpPr>
        <p:spPr>
          <a:xfrm rot="18738699">
            <a:off x="3004340" y="2761920"/>
            <a:ext cx="2859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SIZE: 1-2-3-4</a:t>
            </a:r>
          </a:p>
        </p:txBody>
      </p:sp>
      <p:pic>
        <p:nvPicPr>
          <p:cNvPr id="2" name="Picture 1" descr="Kız İp Askılı Atle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72" y="1681671"/>
            <a:ext cx="1958271" cy="2645984"/>
          </a:xfrm>
          <a:prstGeom prst="rect">
            <a:avLst/>
          </a:prstGeom>
        </p:spPr>
      </p:pic>
      <p:pic>
        <p:nvPicPr>
          <p:cNvPr id="12" name="Picture 2" descr="C:\Users\SONY\Desktop\internet\1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890" y="1681671"/>
            <a:ext cx="1986829" cy="264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90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Couture.thmx</Template>
  <TotalTime>162</TotalTime>
  <Words>367</Words>
  <Application>Microsoft Macintosh PowerPoint</Application>
  <PresentationFormat>Ekran Gösterisi (16:9)</PresentationFormat>
  <Paragraphs>114</Paragraphs>
  <Slides>22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7" baseType="lpstr">
      <vt:lpstr>Arial</vt:lpstr>
      <vt:lpstr>Calibri</vt:lpstr>
      <vt:lpstr>Garamond</vt:lpstr>
      <vt:lpstr>Wingdings</vt:lpstr>
      <vt:lpstr>Couture</vt:lpstr>
      <vt:lpstr>ANAYILDIZ TEKSTIL</vt:lpstr>
      <vt:lpstr>PowerPoint Sunusu</vt:lpstr>
      <vt:lpstr>ANAYILDIZ TEKSTIL</vt:lpstr>
      <vt:lpstr>PowerPoint Sunusu</vt:lpstr>
      <vt:lpstr>PowerPoint Sunusu</vt:lpstr>
      <vt:lpstr>ANAYILDIZ TEKSTIL</vt:lpstr>
      <vt:lpstr>PowerPoint Sunusu</vt:lpstr>
      <vt:lpstr>PowerPoint Sunusu</vt:lpstr>
      <vt:lpstr>ANAYILDIZ TEKSTIL</vt:lpstr>
      <vt:lpstr>World gentleman club</vt:lpstr>
      <vt:lpstr>PowerPoint Sunusu</vt:lpstr>
      <vt:lpstr>PowerPoint Sunusu</vt:lpstr>
      <vt:lpstr>PowerPoint Sunusu</vt:lpstr>
      <vt:lpstr>World gentleman club</vt:lpstr>
      <vt:lpstr>DIVA DELUXE ISTANBUL COLLECTION</vt:lpstr>
      <vt:lpstr>PowerPoint Sunusu</vt:lpstr>
      <vt:lpstr>PowerPoint Sunusu</vt:lpstr>
      <vt:lpstr>PowerPoint Sunusu</vt:lpstr>
      <vt:lpstr>PowerPoint Sunusu</vt:lpstr>
      <vt:lpstr>KIds club collectIon</vt:lpstr>
      <vt:lpstr>PowerPoint Sunusu</vt:lpstr>
      <vt:lpstr>AnayIldIz tekstIl</vt:lpstr>
    </vt:vector>
  </TitlesOfParts>
  <Company>ANAYILDIZ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ANAYILDIZ TEKSTIL</dc:title>
  <dc:creator>ANAYILDIZ TEKSTIL</dc:creator>
  <cp:lastModifiedBy>hakan basaranoglu</cp:lastModifiedBy>
  <cp:revision>34</cp:revision>
  <dcterms:created xsi:type="dcterms:W3CDTF">2014-12-05T13:59:24Z</dcterms:created>
  <dcterms:modified xsi:type="dcterms:W3CDTF">2018-11-12T20:44:07Z</dcterms:modified>
</cp:coreProperties>
</file>